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8307-BE3D-B741-94C1-E7601A9877F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BB346-D9A4-1144-B0E5-5ED6443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346-D9A4-1144-B0E5-5ED6443BD9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A065-4BF4-FB42-8262-04933D479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5DE25-466E-E14A-9EDA-358931D45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C654-39CC-FC4B-B7A8-B95826AB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6290F-56BF-CF48-A050-2A2DB673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4D09F-E9D3-E442-ADDC-AC9BC961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4C08-E7DD-9848-9757-FCB10AE7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38D12-82B8-564C-BE7E-6D314BBC5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5D949-3747-2C40-87B8-D8EE33F0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AB9E4-8F1B-BD4F-B4BE-91D6AAD0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B17AA-BE6B-9047-BA53-415ED11B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E94AC-C8E4-5B44-B71D-6B64B48CA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7A8A1-A093-B044-A550-0280B907E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E7A2A-64B1-8542-A878-C396A032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EC7B-23AC-1047-BB81-1A274B1B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CB74-17B4-F143-ADDC-9FD1C2AE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906A-7CF1-B149-977C-39FFE805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C359-57B6-C748-A2FB-DCC18AAF0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340F-CFF5-A548-AB9F-A3776C5B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06F4-6C4B-064D-B562-E90864DA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44471-90F4-3440-8538-990DBC1B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1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43E3-702D-D646-947C-21D4B60B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21E0-9F52-0442-9502-237AA8AF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737E-89FE-0B48-B0D9-AC4DD0CE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2284-17FA-774B-B07D-01389266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A6046-2184-B548-8AB9-F5352131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D407-E0F5-9649-B545-FF564AC4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9EE5A-52B5-FC48-813C-31CDD7262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A14D3-141F-1048-AD61-3E3F3F2B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F1D08-4E0C-134C-A153-48D5043A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B0A6C-3F5C-754A-B9E1-84216F03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0A351-C87D-0B4B-B445-A77DA38D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CF66-1C87-3A4B-B947-931A36E4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8FE9B-02F4-094D-A0DB-DCB343131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2AC6C-CECC-CF42-A305-4B8F99483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F8855-108F-8541-AE47-0C8351CB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B7DF5-A5FB-F44B-B6DF-272935AAA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D8AFF-025D-144C-A6DE-4B44FBC8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7B1A1-54E8-3B41-8057-42877F26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AE5C5F-33D1-AD4C-8756-691078F2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8D3-D11B-DD4A-B220-8B9E301C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72E90-8E78-D042-BA79-831DBD96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0F2AD-91BB-AC44-A240-3C60B7B5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0DA4E-A57F-094D-91E6-74084B7E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EC29-C37B-B442-BA78-99FD02E0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320D7-F0EE-B849-AC97-69A7ADE1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ADF81-F921-4D48-981B-F6154F00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DEBE-BDB5-4443-9409-658EAF00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9ED3-9B5D-EB48-86BC-0B81594D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91DC0-B591-1B4C-8144-FB703491A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B972E-7F1D-EE4F-BDFC-85F7B5A7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113CA-5CA6-C247-B9A0-98BB9A2F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9BC62-7394-084D-8449-96D20B9B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5EAB-7F4A-0142-8650-778EA90A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300A9-4AC3-D240-8D08-88404291E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84BDD-46BB-C444-A6BB-A71F9DF16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E9628-322F-0A43-B2E0-EB26CC1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D886F-CF69-AA4B-8F74-9D261A3D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45565-E542-8E4E-874D-655A857F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9171A-222D-4248-A0E4-BC5E8246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A6F25-B747-614D-8A49-224B0164E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FBDD5-6C83-D147-AEF3-CF8F0CD26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BD89-94CD-4E47-BE9B-B5CD2E90FDDA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C3DF3-0DAD-FB41-8E09-AF00EF091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5497-42E2-7247-BAE0-D50F6A2FC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03F5-53E4-4E4A-8774-5953F1FE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6B70-6FB7-5446-A8DB-105074C3B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4E8D5-307E-3946-8A7E-CAE333AD6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A548EECA-1C41-C34C-8F78-962D43AE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96D5-A521-1046-AEAC-F09CCAFA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2236E80-CAC3-D447-9E4E-9B64360B7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227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95F8-FFE6-734A-91E7-B735EC60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65E1376-B085-C14B-92B8-9F4CD3275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194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Callahan</dc:creator>
  <cp:lastModifiedBy>Brendan Callahan</cp:lastModifiedBy>
  <cp:revision>1</cp:revision>
  <dcterms:created xsi:type="dcterms:W3CDTF">2021-02-22T17:25:36Z</dcterms:created>
  <dcterms:modified xsi:type="dcterms:W3CDTF">2021-02-22T17:28:33Z</dcterms:modified>
</cp:coreProperties>
</file>